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7281D-C3AE-431D-861F-50D19C09D434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1DBFA-70E9-452F-BB98-B825F05759E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Экран (16:9)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ASUS</dc:creator>
  <cp:lastModifiedBy>ASUS</cp:lastModifiedBy>
  <cp:revision>1</cp:revision>
  <dcterms:created xsi:type="dcterms:W3CDTF">2020-05-08T17:31:13Z</dcterms:created>
  <dcterms:modified xsi:type="dcterms:W3CDTF">2020-05-08T17:45:15Z</dcterms:modified>
</cp:coreProperties>
</file>